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58" r:id="rId5"/>
    <p:sldId id="259" r:id="rId6"/>
    <p:sldId id="262" r:id="rId7"/>
    <p:sldId id="260" r:id="rId8"/>
    <p:sldId id="261" r:id="rId9"/>
    <p:sldId id="272" r:id="rId10"/>
    <p:sldId id="266" r:id="rId11"/>
    <p:sldId id="267" r:id="rId12"/>
    <p:sldId id="269" r:id="rId13"/>
    <p:sldId id="270" r:id="rId14"/>
    <p:sldId id="271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40376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23476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50654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08794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89927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01041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9867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11801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845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860032" y="3717032"/>
            <a:ext cx="2487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,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1874137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12541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65513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903649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70835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261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14032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04075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</Words>
  <Application>Microsoft Office PowerPoint</Application>
  <PresentationFormat>Экран (4:3)</PresentationFormat>
  <Paragraphs>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777</dc:creator>
  <cp:lastModifiedBy>777</cp:lastModifiedBy>
  <cp:revision>5</cp:revision>
  <dcterms:created xsi:type="dcterms:W3CDTF">2018-10-16T16:05:14Z</dcterms:created>
  <dcterms:modified xsi:type="dcterms:W3CDTF">2018-10-16T17:04:36Z</dcterms:modified>
</cp:coreProperties>
</file>